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7" r:id="rId5"/>
    <p:sldId id="268" r:id="rId6"/>
    <p:sldId id="272" r:id="rId7"/>
    <p:sldId id="273" r:id="rId8"/>
    <p:sldId id="282" r:id="rId9"/>
    <p:sldId id="274" r:id="rId10"/>
    <p:sldId id="275" r:id="rId11"/>
    <p:sldId id="281" r:id="rId12"/>
    <p:sldId id="276" r:id="rId13"/>
    <p:sldId id="277" r:id="rId14"/>
    <p:sldId id="278" r:id="rId15"/>
    <p:sldId id="279" r:id="rId16"/>
    <p:sldId id="280" r:id="rId17"/>
  </p:sldIdLst>
  <p:sldSz cx="12188825" cy="6858000"/>
  <p:notesSz cx="6858000" cy="9144000"/>
  <p:defaultTextStyle>
    <a:defPPr rtl="0">
      <a:defRPr lang="fr-fr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437" autoAdjust="0"/>
  </p:normalViewPr>
  <p:slideViewPr>
    <p:cSldViewPr>
      <p:cViewPr varScale="1">
        <p:scale>
          <a:sx n="69" d="100"/>
          <a:sy n="69" d="100"/>
        </p:scale>
        <p:origin x="780" y="4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D8AF6929-4F16-43A6-8368-BF93843271D3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fr-FR" smtClean="0"/>
              <a:pPr algn="r"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D9CF8A1-AC6C-4B34-A6AF-5306B09514F1}" type="datetime1">
              <a:rPr lang="fr-FR" smtClean="0"/>
              <a:pPr/>
              <a:t>15/04/2024</a:t>
            </a:fld>
            <a:endParaRPr lang="fr-FR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/>
            <a:fld id="{3EBA5BD7-F043-4D1B-AA17-CD412FC534DE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62862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42644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2443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10223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4071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27575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3311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1293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2998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928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23271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5803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BA5BD7-F043-4D1B-AA17-CD412FC534DE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872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Connecteur droit 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Connecteur droit 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necteur droit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ignes inférieur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orme libre 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10" name="Forme libre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11" name="Forme libre 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</p:grpSp>
      <p:sp>
        <p:nvSpPr>
          <p:cNvPr id="2" name="Titre 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/>
              <a:t>Modifiez le style des sous-titres du masque</a:t>
            </a:r>
            <a:endParaRPr lang="fr-FR" dirty="0"/>
          </a:p>
        </p:txBody>
      </p:sp>
      <p:sp>
        <p:nvSpPr>
          <p:cNvPr id="22" name="Espace réservé de la date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E94CCC4-06B6-4875-9A91-80392A373BCB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23" name="Espace réservé du pied de page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9BB0D55-DF8C-4E82-9B2F-4171FA084B6B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593922E-D55B-432E-8BE6-CD2FEAEFB10E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 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E8F411F-1474-4AFC-B727-03763BFE8552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Connecteur droit 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Connecteur droit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Connecteur droit 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CA88B1B-2F16-4A4D-A5D9-DE384FE983C9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 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499215D-F9FB-4281-B814-75BA33D1F615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texte 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81CAE16-C5C6-4B51-BE19-F11BF69F5A96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9A9FA7E-CE8B-4FF4-9FD0-9C6DBE5240A3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B2127BD-1996-4CD3-A783-DEEE16DBF9D8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E54123D-9AD2-4083-984C-5FB6FFD3C411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22C3EF9-EE2A-48D9-ADD3-5F92EDBBEA4B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ignes de gauche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orme libre 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1" name="Forme libre 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4" name="Forme libre 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</p:grpSp>
      <p:sp>
        <p:nvSpPr>
          <p:cNvPr id="2" name="Espace réservé du titre 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386BC-F617-482B-B971-1C60B48CE598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fr-FR"/>
              <a:t>IA Smart calendar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sh86999/atomi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martCalendar/SmartCalendar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algn="ctr"/>
            <a:r>
              <a:rPr lang="fr-FR" b="1" i="0" dirty="0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</a:rPr>
              <a:t>AI </a:t>
            </a:r>
            <a:r>
              <a:rPr lang="fr-FR" b="1" i="0" dirty="0" err="1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</a:rPr>
              <a:t>scheduler</a:t>
            </a:r>
            <a:r>
              <a:rPr lang="fr-FR" b="1" i="0" dirty="0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</a:rPr>
              <a:t> </a:t>
            </a:r>
            <a:r>
              <a:rPr lang="fr-FR" b="1" i="0" dirty="0" err="1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</a:rPr>
              <a:t>models</a:t>
            </a:r>
            <a:r>
              <a:rPr lang="fr-FR" b="1" i="0" dirty="0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</a:rPr>
              <a:t> for the </a:t>
            </a:r>
            <a:r>
              <a:rPr lang="fr-FR" b="1" i="0" dirty="0" err="1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</a:rPr>
              <a:t>samrt</a:t>
            </a:r>
            <a:r>
              <a:rPr lang="fr-FR" b="1" i="0" dirty="0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</a:rPr>
              <a:t> </a:t>
            </a:r>
            <a:r>
              <a:rPr lang="fr-FR" b="1" i="0" dirty="0" err="1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</a:rPr>
              <a:t>calendar</a:t>
            </a:r>
            <a:r>
              <a:rPr lang="fr-FR" b="1" i="0" dirty="0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</a:rPr>
              <a:t> app</a:t>
            </a:r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/>
              <a:t>By </a:t>
            </a:r>
            <a:r>
              <a:rPr lang="fr-FR" dirty="0" err="1"/>
              <a:t>chaari</a:t>
            </a:r>
            <a:r>
              <a:rPr lang="fr-FR" dirty="0"/>
              <a:t> </a:t>
            </a:r>
            <a:r>
              <a:rPr lang="fr-FR" dirty="0" err="1"/>
              <a:t>mahmoud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br>
              <a:rPr lang="fr-FR" dirty="0"/>
            </a:br>
            <a:br>
              <a:rPr lang="en-US" dirty="0"/>
            </a:br>
            <a:r>
              <a:rPr lang="en-US" dirty="0"/>
              <a:t>App Development Plan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20000"/>
          </a:bodyPr>
          <a:lstStyle/>
          <a:p>
            <a:pPr algn="l"/>
            <a:r>
              <a:rPr lang="en-US" sz="3500" b="1" dirty="0"/>
              <a:t>Required Features: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User Authentication:</a:t>
            </a:r>
          </a:p>
          <a:p>
            <a:pPr marL="457200" lvl="1" indent="0" algn="l">
              <a:buNone/>
            </a:pPr>
            <a:r>
              <a:rPr lang="en-US" dirty="0"/>
              <a:t>User can create an account or login with existing credentials.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Calendar Views:</a:t>
            </a:r>
          </a:p>
          <a:p>
            <a:pPr marL="457200" lvl="1" indent="0" algn="l">
              <a:buNone/>
            </a:pPr>
            <a:r>
              <a:rPr lang="en-US" dirty="0"/>
              <a:t>Daily view: User can see events for the selected day.</a:t>
            </a:r>
          </a:p>
          <a:p>
            <a:pPr marL="457200" lvl="1" indent="0" algn="l">
              <a:buNone/>
            </a:pPr>
            <a:r>
              <a:rPr lang="en-US" dirty="0"/>
              <a:t>Monthly view: User can see a broader overview of events for the month.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Event Management:</a:t>
            </a:r>
          </a:p>
          <a:p>
            <a:pPr marL="457200" lvl="1" indent="0" algn="l">
              <a:buNone/>
            </a:pPr>
            <a:r>
              <a:rPr lang="en-US" dirty="0"/>
              <a:t>User can manually create, modify, and delete events on their calendar.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Camera Integration:</a:t>
            </a:r>
          </a:p>
          <a:p>
            <a:pPr marL="457200" lvl="1" indent="0" algn="l">
              <a:buNone/>
            </a:pPr>
            <a:r>
              <a:rPr lang="en-US" dirty="0"/>
              <a:t>User can use their phone camera to capture text (events, tasks) and auto-fill calendar event details.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42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br>
              <a:rPr lang="fr-FR" dirty="0"/>
            </a:br>
            <a:br>
              <a:rPr lang="en-US" dirty="0"/>
            </a:br>
            <a:r>
              <a:rPr lang="en-US" dirty="0"/>
              <a:t>App Development Plan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>
            <a:normAutofit fontScale="85000" lnSpcReduction="20000"/>
          </a:bodyPr>
          <a:lstStyle/>
          <a:p>
            <a:pPr marL="0" indent="0" algn="l">
              <a:buNone/>
            </a:pPr>
            <a:r>
              <a:rPr lang="en-US" sz="3800" b="1" dirty="0"/>
              <a:t>Optional Features: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Color Coding:</a:t>
            </a:r>
          </a:p>
          <a:p>
            <a:pPr marL="457200" lvl="1" indent="0" algn="l">
              <a:buNone/>
            </a:pPr>
            <a:r>
              <a:rPr lang="en-US" dirty="0"/>
              <a:t>User can assign colors to events for visual organization.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Priority Setting:</a:t>
            </a:r>
          </a:p>
          <a:p>
            <a:pPr marL="457200" lvl="1" indent="0" algn="l">
              <a:buNone/>
            </a:pPr>
            <a:r>
              <a:rPr lang="en-US" dirty="0"/>
              <a:t>User can set priority levels for events to indicate importance.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Invite Others:</a:t>
            </a:r>
          </a:p>
          <a:p>
            <a:pPr marL="457200" lvl="1" indent="0" algn="l">
              <a:buNone/>
            </a:pPr>
            <a:r>
              <a:rPr lang="en-US" dirty="0"/>
              <a:t>User can invite others to events or meetings directly from the app.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Account Management:</a:t>
            </a:r>
          </a:p>
          <a:p>
            <a:pPr marL="457200" lvl="1" indent="0" algn="l">
              <a:buNone/>
            </a:pPr>
            <a:r>
              <a:rPr lang="en-US" dirty="0"/>
              <a:t>User can link multiple accounts (e.g., Google, Apple) for syncing events.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Offline Access:</a:t>
            </a:r>
          </a:p>
          <a:p>
            <a:pPr marL="457200" lvl="1" indent="0" algn="l">
              <a:buNone/>
            </a:pPr>
            <a:r>
              <a:rPr lang="en-US" dirty="0"/>
              <a:t>User can access their calendar and make changes even without an internet connection</a:t>
            </a:r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.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85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br>
              <a:rPr lang="fr-FR" dirty="0"/>
            </a:br>
            <a:br>
              <a:rPr lang="en-US" dirty="0"/>
            </a:br>
            <a:r>
              <a:rPr lang="en-US" dirty="0"/>
              <a:t>Screen Archetypes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algn="l">
              <a:buFont typeface="+mj-lt"/>
              <a:buAutoNum type="arabicPeriod"/>
            </a:pPr>
            <a:r>
              <a:rPr lang="en-US" dirty="0"/>
              <a:t>Login Screen:</a:t>
            </a:r>
          </a:p>
          <a:p>
            <a:pPr marL="457200" lvl="1" indent="0" algn="l">
              <a:buNone/>
            </a:pPr>
            <a:r>
              <a:rPr lang="en-US" dirty="0"/>
              <a:t>User can log in or create a new account.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Calendar Views:</a:t>
            </a:r>
          </a:p>
          <a:p>
            <a:pPr marL="800100" lvl="1" indent="-342900"/>
            <a:r>
              <a:rPr lang="en-US" dirty="0"/>
              <a:t>Monthly View Screen: Displays a monthly calendar grid.</a:t>
            </a:r>
          </a:p>
          <a:p>
            <a:pPr marL="800100" lvl="1" indent="-342900"/>
            <a:r>
              <a:rPr lang="en-US" dirty="0"/>
              <a:t>Daily View Screen: Shows events for the selected day with options to navigate to other days.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Event Details Screen:</a:t>
            </a:r>
          </a:p>
          <a:p>
            <a:pPr marL="457200" lvl="1" indent="0" algn="l">
              <a:buNone/>
            </a:pPr>
            <a:r>
              <a:rPr lang="en-US" dirty="0"/>
              <a:t>Shows detailed information about a specific event and allows editing/deletion.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Event Creation Screen:</a:t>
            </a:r>
          </a:p>
          <a:p>
            <a:pPr marL="457200" lvl="1" indent="0" algn="l">
              <a:buNone/>
            </a:pPr>
            <a:r>
              <a:rPr lang="en-US" dirty="0"/>
              <a:t>Form to input event details manually or using the camera for text recognition.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712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br>
              <a:rPr lang="fr-FR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Conclusion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 algn="l"/>
            <a:r>
              <a:rPr lang="en-US" dirty="0"/>
              <a:t>Recap of Key Points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Atomic Calendar: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/>
              <a:t>Leveraging vector-based search and Autopilot AI for efficient time management.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/>
              <a:t>Features include semantic search, automated tagging, flexible meetings, and time preferences.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Smart Calendar: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/>
              <a:t>AI-powered calendar app focused on simplicity and convenience.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/>
              <a:t>Unique feature: Image-based event creation using camera input.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/>
              <a:t>Seamless syncing with Google Calendar for cross-device accessibility.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926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br>
              <a:rPr lang="fr-FR" dirty="0"/>
            </a:br>
            <a:r>
              <a:rPr lang="fr-FR" dirty="0"/>
              <a:t>Introduction to </a:t>
            </a:r>
            <a:r>
              <a:rPr lang="fr-FR" dirty="0" err="1"/>
              <a:t>Presentation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Problem Statement:</a:t>
            </a:r>
          </a:p>
          <a:p>
            <a:pPr marL="0" indent="0" rtl="0">
              <a:buNone/>
            </a:pPr>
            <a:endParaRPr lang="en-US" dirty="0"/>
          </a:p>
          <a:p>
            <a:pPr marL="0" indent="0" rtl="0">
              <a:buNone/>
            </a:pPr>
            <a:r>
              <a:rPr lang="en-US" dirty="0"/>
              <a:t>Scheduling and managing time efficiently is a common challenge, especially in today's busy world. Coordinating schedules across teams and individuals adds another layer of complexity. What if there was a way to streamline this process using AI and natural language interactions, making time management effortless and intuitive?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95676-533E-41B8-906E-FE596A21D2E1}" type="datetime1">
              <a:rPr lang="fr-FR" smtClean="0"/>
              <a:t>15/04/2024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IA Smart </a:t>
            </a:r>
            <a:r>
              <a:rPr lang="fr-FR" dirty="0" err="1"/>
              <a:t>calendar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C014DD1E-5D91-48A3-AD6D-45FBA980D106}" type="slidenum">
              <a:rPr lang="fr-FR" smtClean="0"/>
              <a:pPr algn="r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br>
              <a:rPr lang="fr-FR" dirty="0"/>
            </a:br>
            <a:r>
              <a:rPr lang="fr-FR" dirty="0"/>
              <a:t>Introduction to </a:t>
            </a:r>
            <a:r>
              <a:rPr lang="fr-FR" dirty="0" err="1"/>
              <a:t>Presentation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Solution Overview:</a:t>
            </a:r>
          </a:p>
          <a:p>
            <a:pPr marL="0" indent="0" rtl="0">
              <a:buNone/>
            </a:pPr>
            <a:endParaRPr lang="en-US" dirty="0"/>
          </a:p>
          <a:p>
            <a:pPr marL="0" indent="0" rtl="0">
              <a:buNone/>
            </a:pPr>
            <a:r>
              <a:rPr lang="en-US" dirty="0"/>
              <a:t>We propose the development of an innovative calendar application using Flutter, integrating AI models for automatic event scheduling based on user routines and priorities. Additionally, we aim to implement a feature where users can capture calendar-related information through photos, automatically populating events in the app.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188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br>
              <a:rPr lang="fr-FR" dirty="0"/>
            </a:br>
            <a:r>
              <a:rPr lang="en-US" dirty="0"/>
              <a:t>GitHub Repository 1: Atomic Calendar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Repository Overview:</a:t>
            </a:r>
          </a:p>
          <a:p>
            <a:pPr rtl="0"/>
            <a:endParaRPr lang="en-US" dirty="0"/>
          </a:p>
          <a:p>
            <a:pPr marL="0" indent="0" rtl="0">
              <a:buNone/>
            </a:pPr>
            <a:r>
              <a:rPr lang="en-US" dirty="0"/>
              <a:t>Atomic Calendar leverages vector-based search and Autopilot AI features for seamless time management. It offers functionalities like semantic search, automated tagging, flexible meetings, time preferences, event training, time blocking, priority settings, and more.</a:t>
            </a:r>
          </a:p>
          <a:p>
            <a:pPr marL="0" indent="0" rtl="0">
              <a:buNone/>
            </a:pPr>
            <a:r>
              <a:rPr lang="fr-FR" dirty="0">
                <a:hlinkClick r:id="rId3"/>
              </a:rPr>
              <a:t>https://github.com/rush86999/atomic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030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rtlCol="0" anchor="b">
            <a:normAutofit/>
          </a:bodyPr>
          <a:lstStyle/>
          <a:p>
            <a:pPr rtl="0"/>
            <a:br>
              <a:rPr lang="fr-FR" dirty="0"/>
            </a:br>
            <a:r>
              <a:rPr lang="en-US" dirty="0"/>
              <a:t>GitHub Repository 1: Atomic Calendar</a:t>
            </a:r>
            <a:endParaRPr lang="fr-FR" dirty="0"/>
          </a:p>
        </p:txBody>
      </p:sp>
      <p:pic>
        <p:nvPicPr>
          <p:cNvPr id="6" name="Espace réservé du contenu 5" descr="Une image contenant texte,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C5DF4600-19BE-6DA1-EE54-A52893737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853" y="1701797"/>
            <a:ext cx="9200560" cy="4462272"/>
          </a:xfrm>
          <a:noFill/>
        </p:spPr>
      </p:pic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8882" y="6356352"/>
            <a:ext cx="2234618" cy="365125"/>
          </a:xfrm>
        </p:spPr>
        <p:txBody>
          <a:bodyPr anchor="ctr">
            <a:normAutofit/>
          </a:bodyPr>
          <a:lstStyle/>
          <a:p>
            <a:pPr marL="0" marR="0" lvl="0" indent="0" defTabSz="1218987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L="0" marR="0" lvl="0" indent="0" defTabSz="1218987" rtl="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b="0" i="0" u="none" strike="noStrike" kern="120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53501" y="6356352"/>
            <a:ext cx="5281824" cy="365125"/>
          </a:xfrm>
        </p:spPr>
        <p:txBody>
          <a:bodyPr anchor="ctr">
            <a:normAutofit/>
          </a:bodyPr>
          <a:lstStyle/>
          <a:p>
            <a:pPr marL="0" marR="0" lvl="0" indent="0" defTabSz="1218987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fr-FR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IA Smart </a:t>
            </a:r>
            <a:r>
              <a:rPr kumimoji="0" lang="fr-FR" b="0" i="0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</a:rPr>
              <a:t>calendar</a:t>
            </a:r>
            <a:endParaRPr kumimoji="0" lang="fr-FR" b="0" i="0" u="none" strike="noStrike" kern="120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3649" y="6356352"/>
            <a:ext cx="1015735" cy="365125"/>
          </a:xfrm>
        </p:spPr>
        <p:txBody>
          <a:bodyPr anchor="ctr">
            <a:normAutofit/>
          </a:bodyPr>
          <a:lstStyle/>
          <a:p>
            <a:pPr marL="0" marR="0" lvl="0" indent="0" algn="r" defTabSz="1218987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L="0" marR="0" lvl="0" indent="0" algn="r" defTabSz="1218987" rtl="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fr-FR" b="0" i="0" u="none" strike="noStrike" kern="120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5255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br>
              <a:rPr lang="fr-FR" dirty="0"/>
            </a:br>
            <a:r>
              <a:rPr lang="en-US" dirty="0"/>
              <a:t>GitHub Repository 1: Atomic Calendar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en-US" sz="4000" b="1" dirty="0"/>
              <a:t>Key Features:</a:t>
            </a:r>
            <a:endParaRPr lang="en-US" dirty="0"/>
          </a:p>
          <a:p>
            <a:pPr rtl="0"/>
            <a:r>
              <a:rPr lang="en-US" dirty="0"/>
              <a:t>Semantic search for event templates</a:t>
            </a:r>
          </a:p>
          <a:p>
            <a:pPr rtl="0"/>
            <a:r>
              <a:rPr lang="en-US" dirty="0"/>
              <a:t>Automated tagging using AI classification</a:t>
            </a:r>
          </a:p>
          <a:p>
            <a:pPr rtl="0"/>
            <a:r>
              <a:rPr lang="en-US" dirty="0"/>
              <a:t>Flexible meeting scheduling</a:t>
            </a:r>
          </a:p>
          <a:p>
            <a:pPr rtl="0"/>
            <a:r>
              <a:rPr lang="en-US" dirty="0"/>
              <a:t>Autopilot AI planner for event management</a:t>
            </a:r>
          </a:p>
          <a:p>
            <a:pPr rtl="0"/>
            <a:r>
              <a:rPr lang="en-US" dirty="0"/>
              <a:t>Time preferences and priority settings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62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br>
              <a:rPr lang="fr-FR" dirty="0"/>
            </a:br>
            <a:r>
              <a:rPr lang="en-US" dirty="0"/>
              <a:t>GitHub Repository 2: Smart Calendar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Repository Overview:</a:t>
            </a:r>
          </a:p>
          <a:p>
            <a:pPr rtl="0"/>
            <a:endParaRPr lang="en-US" dirty="0"/>
          </a:p>
          <a:p>
            <a:pPr marL="0" indent="0" rtl="0">
              <a:buNone/>
            </a:pPr>
            <a:r>
              <a:rPr lang="en-US" dirty="0"/>
              <a:t>Smart Calendar is an AI-powered calendar app designed for simplicity. It enables users to effortlessly add events, meetings, and tasks by capturing photos or screenshots of relevant text, offering a new level of convenience.</a:t>
            </a:r>
          </a:p>
          <a:p>
            <a:pPr marL="0" indent="0" rtl="0">
              <a:buNone/>
            </a:pPr>
            <a:r>
              <a:rPr lang="fr-FR" dirty="0">
                <a:hlinkClick r:id="rId3"/>
              </a:rPr>
              <a:t>https://github.com/SmartCalendar/SmartCalendar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5719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br>
              <a:rPr lang="fr-FR" dirty="0"/>
            </a:br>
            <a:r>
              <a:rPr lang="en-US" dirty="0"/>
              <a:t>GitHub Repository 2: Smart Calendar</a:t>
            </a:r>
            <a:endParaRPr lang="fr-FR" dirty="0"/>
          </a:p>
        </p:txBody>
      </p:sp>
      <p:pic>
        <p:nvPicPr>
          <p:cNvPr id="6" name="Espace réservé du contenu 5" descr="Une image contenant Appareil électronique, gadget, capture d’écran, multimédia&#10;&#10;Description générée automatiquement">
            <a:extLst>
              <a:ext uri="{FF2B5EF4-FFF2-40B4-BE49-F238E27FC236}">
                <a16:creationId xmlns:a16="http://schemas.microsoft.com/office/drawing/2014/main" id="{DFBCECC3-811E-BC8C-9336-6689C1088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52" y="1923256"/>
            <a:ext cx="3744416" cy="4019550"/>
          </a:xfrm>
        </p:spPr>
      </p:pic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895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br>
              <a:rPr lang="fr-FR" dirty="0"/>
            </a:br>
            <a:r>
              <a:rPr lang="en-US" dirty="0"/>
              <a:t>GitHub Repository 2: Smart Calendar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n-US" b="1" dirty="0"/>
              <a:t>Key Features:</a:t>
            </a:r>
          </a:p>
          <a:p>
            <a:pPr rtl="0"/>
            <a:r>
              <a:rPr lang="en-US" dirty="0"/>
              <a:t>Image-based event creation using camera input</a:t>
            </a:r>
          </a:p>
          <a:p>
            <a:pPr rtl="0"/>
            <a:r>
              <a:rPr lang="en-US" dirty="0"/>
              <a:t>Seamless syncing with Google Calendar</a:t>
            </a:r>
          </a:p>
          <a:p>
            <a:pPr rtl="0"/>
            <a:r>
              <a:rPr lang="en-US" dirty="0"/>
              <a:t>Traditional calendar functionalities with AI enhancements</a:t>
            </a:r>
          </a:p>
          <a:p>
            <a:pPr marL="0" indent="0" rtl="0">
              <a:buNone/>
            </a:pPr>
            <a:r>
              <a:rPr lang="en-US" b="1" dirty="0"/>
              <a:t>App Evaluation:</a:t>
            </a:r>
          </a:p>
          <a:p>
            <a:pPr rtl="0"/>
            <a:r>
              <a:rPr lang="en-US" dirty="0"/>
              <a:t>Targeting productivity and lifestyle segments, Smart Calendar caters to users of all ages, especially those reliant on digital calendars for organizing daily activities.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14F3-88B7-EF45-B4B7-6842B80E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195676-533E-41B8-906E-FE596A21D2E1}" type="datetime1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15/04/2024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A762FF-6C1A-6BC3-5E97-869C2D77F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IA Smart </a:t>
            </a:r>
            <a:r>
              <a:rPr kumimoji="0" lang="fr-FR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calendar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631F98-AA1F-80C4-A211-AFF73A01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4DD1E-5D91-48A3-AD6D-45FBA980D10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326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nologie 16: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57_TF02787990_TF02787990.potx" id="{ABCB071B-19A3-44BE-B302-F4BBE7E3E2D5}" vid="{F4600F28-01B2-4FC5-9857-5FFF9F08051B}"/>
    </a:ext>
  </a:extLst>
</a:theme>
</file>

<file path=ppt/theme/theme2.xml><?xml version="1.0" encoding="utf-8"?>
<a:theme xmlns:a="http://schemas.openxmlformats.org/drawingml/2006/main" name="Thèm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Circuit à trois lignes (grand écran)</Template>
  <TotalTime>76</TotalTime>
  <Words>755</Words>
  <Application>Microsoft Office PowerPoint</Application>
  <PresentationFormat>Personnalisé</PresentationFormat>
  <Paragraphs>127</Paragraphs>
  <Slides>13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-apple-system</vt:lpstr>
      <vt:lpstr>Arial</vt:lpstr>
      <vt:lpstr>Calibri</vt:lpstr>
      <vt:lpstr>Söhne</vt:lpstr>
      <vt:lpstr>Technologie 16:9</vt:lpstr>
      <vt:lpstr>AI scheduler models for the samrt calendar app</vt:lpstr>
      <vt:lpstr> Introduction to Presentation</vt:lpstr>
      <vt:lpstr> Introduction to Presentation</vt:lpstr>
      <vt:lpstr> GitHub Repository 1: Atomic Calendar</vt:lpstr>
      <vt:lpstr> GitHub Repository 1: Atomic Calendar</vt:lpstr>
      <vt:lpstr> GitHub Repository 1: Atomic Calendar</vt:lpstr>
      <vt:lpstr> GitHub Repository 2: Smart Calendar</vt:lpstr>
      <vt:lpstr> GitHub Repository 2: Smart Calendar</vt:lpstr>
      <vt:lpstr> GitHub Repository 2: Smart Calendar</vt:lpstr>
      <vt:lpstr>  App Development Plan</vt:lpstr>
      <vt:lpstr>  App Development Plan</vt:lpstr>
      <vt:lpstr>  Screen Archetypes</vt:lpstr>
      <vt:lpstr>  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scheduler models for the samrt calendar app</dc:title>
  <dc:creator>mahmoud.chaari@etudiant-fst.utm.tn</dc:creator>
  <cp:lastModifiedBy>mahmoud.chaari@etudiant-fst.utm.tn</cp:lastModifiedBy>
  <cp:revision>1</cp:revision>
  <dcterms:created xsi:type="dcterms:W3CDTF">2024-04-15T14:22:29Z</dcterms:created>
  <dcterms:modified xsi:type="dcterms:W3CDTF">2024-04-15T15:39:13Z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